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8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34" autoAdjust="0"/>
  </p:normalViewPr>
  <p:slideViewPr>
    <p:cSldViewPr>
      <p:cViewPr varScale="1">
        <p:scale>
          <a:sx n="90" d="100"/>
          <a:sy n="90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3382E-B53E-4375-844A-A1C36C2EE7C3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1F032-798C-4C6D-BC9A-54AF2915BFD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019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Trans als koepelterm voor alle</a:t>
            </a:r>
            <a:r>
              <a:rPr lang="nl-NL" baseline="0" dirty="0" smtClean="0"/>
              <a:t> vormen van transgenderisme.</a:t>
            </a:r>
          </a:p>
          <a:p>
            <a:endParaRPr lang="nl-NL" dirty="0" smtClean="0"/>
          </a:p>
          <a:p>
            <a:r>
              <a:rPr lang="nl-NL" dirty="0" err="1" smtClean="0"/>
              <a:t>Padlet</a:t>
            </a:r>
            <a:r>
              <a:rPr lang="nl-NL" dirty="0" smtClean="0"/>
              <a:t>: Is het een keuze?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6116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2542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Padlet</a:t>
            </a:r>
            <a:r>
              <a:rPr lang="nl-NL" dirty="0" smtClean="0"/>
              <a:t>: </a:t>
            </a:r>
            <a:r>
              <a:rPr lang="nl-NL" dirty="0" err="1" smtClean="0"/>
              <a:t>Intersekse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2949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Padlet</a:t>
            </a:r>
            <a:r>
              <a:rPr lang="nl-NL" dirty="0" smtClean="0"/>
              <a:t>: Spijt?</a:t>
            </a:r>
          </a:p>
          <a:p>
            <a:r>
              <a:rPr lang="nl-NL" dirty="0" smtClean="0"/>
              <a:t>(Het</a:t>
            </a:r>
            <a:r>
              <a:rPr lang="nl-NL" baseline="0" dirty="0" smtClean="0"/>
              <a:t> gebeurt, maar betrekkelijk weinig.)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0067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Padlet</a:t>
            </a:r>
            <a:r>
              <a:rPr lang="nl-NL" dirty="0" smtClean="0"/>
              <a:t>: Transgenderkind.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984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Genderidentiteit</a:t>
            </a:r>
            <a:r>
              <a:rPr lang="nl-NL" baseline="0" dirty="0" smtClean="0"/>
              <a:t> en genderexpressie overlappen niet altijd.</a:t>
            </a:r>
          </a:p>
          <a:p>
            <a:r>
              <a:rPr lang="nl-NL" baseline="0" dirty="0" err="1" smtClean="0"/>
              <a:t>Transman</a:t>
            </a:r>
            <a:r>
              <a:rPr lang="nl-NL" baseline="0" dirty="0" smtClean="0"/>
              <a:t>: geboren als vrouw, voelt zich man.</a:t>
            </a:r>
          </a:p>
          <a:p>
            <a:r>
              <a:rPr lang="nl-NL" baseline="0" dirty="0" smtClean="0"/>
              <a:t>Transvrouw: geboren als man, voelt zich vrouw.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4334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Binaire transidentiteiten</a:t>
            </a:r>
            <a:r>
              <a:rPr lang="nl-NL" baseline="0" dirty="0" smtClean="0"/>
              <a:t> (man naar vrouw, vrouw naar man), maar ook non-binaire transidentiteiten.</a:t>
            </a:r>
          </a:p>
          <a:p>
            <a:r>
              <a:rPr lang="nl-NL" baseline="0" dirty="0" smtClean="0"/>
              <a:t>Voor sommigen volstaat sociale transitie.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8802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Het is niemands ‘schuld’, want er is niets</a:t>
            </a:r>
            <a:r>
              <a:rPr lang="nl-NL" baseline="0" dirty="0" smtClean="0"/>
              <a:t> mis met trans zijn.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2588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Nee.</a:t>
            </a:r>
            <a:r>
              <a:rPr lang="nl-NL" baseline="0" dirty="0" smtClean="0"/>
              <a:t> Genderidentiteit is niet hetzelfde als seksuele ori</a:t>
            </a:r>
            <a:r>
              <a:rPr lang="nl-NL" baseline="0" dirty="0" smtClean="0"/>
              <a:t>ëntatie.</a:t>
            </a:r>
          </a:p>
          <a:p>
            <a:endParaRPr lang="nl-NL" baseline="0" dirty="0" smtClean="0"/>
          </a:p>
          <a:p>
            <a:r>
              <a:rPr lang="nl-NL" baseline="0" dirty="0" err="1" smtClean="0"/>
              <a:t>Padlet</a:t>
            </a:r>
            <a:r>
              <a:rPr lang="nl-NL" baseline="0" dirty="0" smtClean="0"/>
              <a:t>: Ben je niet gewoon </a:t>
            </a:r>
            <a:r>
              <a:rPr lang="nl-NL" baseline="0" dirty="0" err="1" smtClean="0"/>
              <a:t>holebi</a:t>
            </a:r>
            <a:r>
              <a:rPr lang="nl-NL" baseline="0" dirty="0" smtClean="0"/>
              <a:t>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835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Hoe ziet</a:t>
            </a:r>
            <a:r>
              <a:rPr lang="nl-NL" baseline="0" dirty="0" smtClean="0"/>
              <a:t> trans er dan precies uit? </a:t>
            </a:r>
          </a:p>
          <a:p>
            <a:r>
              <a:rPr lang="nl-NL" baseline="0" dirty="0" smtClean="0"/>
              <a:t>Genderexpressie, normen en verwachtingen rond mannelijk/vrouwelijk zijn.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8555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Transgender is niet</a:t>
            </a:r>
            <a:r>
              <a:rPr lang="nl-NL" baseline="0" dirty="0" smtClean="0"/>
              <a:t> hetzelfde als transseksueel.</a:t>
            </a:r>
          </a:p>
          <a:p>
            <a:r>
              <a:rPr lang="nl-NL" baseline="0" dirty="0" smtClean="0"/>
              <a:t>Genderspectrum.</a:t>
            </a:r>
          </a:p>
          <a:p>
            <a:r>
              <a:rPr lang="nl-NL" baseline="0" dirty="0" smtClean="0"/>
              <a:t>Sommigen willen enkel sociaal </a:t>
            </a:r>
            <a:r>
              <a:rPr lang="nl-NL" baseline="0" dirty="0" err="1" smtClean="0"/>
              <a:t>transitioneren</a:t>
            </a:r>
            <a:r>
              <a:rPr lang="nl-NL" baseline="0" dirty="0" smtClean="0"/>
              <a:t>.</a:t>
            </a:r>
          </a:p>
          <a:p>
            <a:r>
              <a:rPr lang="nl-NL" baseline="0" dirty="0" smtClean="0"/>
              <a:t>Hormonen en operaties ook niet voor iedereen mogelijk.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5589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Zaad- of eicellen laten invriezen voor hormoonbehandeling en operaties.</a:t>
            </a:r>
          </a:p>
          <a:p>
            <a:r>
              <a:rPr lang="nl-NL" dirty="0" smtClean="0"/>
              <a:t>Pleegzorg en adoptie.</a:t>
            </a:r>
          </a:p>
          <a:p>
            <a:endParaRPr lang="nl-NL" dirty="0" smtClean="0"/>
          </a:p>
          <a:p>
            <a:r>
              <a:rPr lang="nl-NL" dirty="0" err="1" smtClean="0"/>
              <a:t>Padlet</a:t>
            </a:r>
            <a:r>
              <a:rPr lang="nl-NL" dirty="0" smtClean="0"/>
              <a:t>: Kinderen krijgen? en</a:t>
            </a:r>
            <a:r>
              <a:rPr lang="nl-NL" baseline="0" dirty="0" smtClean="0"/>
              <a:t> Kinderwens?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1425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Padlet</a:t>
            </a:r>
            <a:r>
              <a:rPr lang="nl-NL" dirty="0" smtClean="0"/>
              <a:t>: Relaties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188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Padlet</a:t>
            </a:r>
            <a:r>
              <a:rPr lang="nl-NL" dirty="0" smtClean="0"/>
              <a:t>: Trans en geloof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6725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2933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Nieuwsgierig</a:t>
            </a:r>
            <a:r>
              <a:rPr lang="nl-NL" baseline="0" dirty="0" smtClean="0"/>
              <a:t> zijn is oké, maar jij praat toch ook niet met iedereen over je genitali</a:t>
            </a:r>
            <a:r>
              <a:rPr lang="nl-NL" baseline="0" dirty="0" smtClean="0"/>
              <a:t>ën? Vraag er gewoon niet naar, en al zeker niet als je de persoon niet goed kent, dat is gewoon kwestie van goeie manieren.</a:t>
            </a:r>
          </a:p>
          <a:p>
            <a:r>
              <a:rPr lang="nl-NL" baseline="0" dirty="0" smtClean="0"/>
              <a:t>Reduceer transpersonen niet tot wat er in hun broek zit. Als ze erover willen praten, zullen ze dat wel doen.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1F032-798C-4C6D-BC9A-54AF2915BFD2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951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6E1A0C-6E01-4754-8AE6-EEE6535723E6}" type="datetimeFigureOut">
              <a:rPr lang="nl-BE" smtClean="0"/>
              <a:t>19/12/16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FF0EB2A-1F18-4B4D-9381-1BDB2F7C0049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9140000">
            <a:off x="1033912" y="1965861"/>
            <a:ext cx="5648623" cy="1204306"/>
          </a:xfrm>
        </p:spPr>
        <p:txBody>
          <a:bodyPr/>
          <a:lstStyle/>
          <a:p>
            <a:r>
              <a:rPr lang="nl-BE" sz="4000" dirty="0" smtClean="0"/>
              <a:t>Stellingen over transgenderisme</a:t>
            </a: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3466097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800" dirty="0" smtClean="0"/>
              <a:t>Vroeger bestond</a:t>
            </a:r>
          </a:p>
          <a:p>
            <a:pPr algn="ctr"/>
            <a:r>
              <a:rPr lang="nl-NL" sz="4800" dirty="0" smtClean="0"/>
              <a:t> transgenderisme niet, </a:t>
            </a:r>
          </a:p>
          <a:p>
            <a:pPr algn="ctr"/>
            <a:r>
              <a:rPr lang="nl-NL" sz="4800" dirty="0" smtClean="0"/>
              <a:t>het is een uitvinding </a:t>
            </a:r>
          </a:p>
          <a:p>
            <a:pPr algn="ctr"/>
            <a:r>
              <a:rPr lang="nl-NL" sz="4800" dirty="0" smtClean="0"/>
              <a:t>van de laatste decennia.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68750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4800" dirty="0" smtClean="0"/>
              <a:t>Transgender zijn is een ziekte, maar kan genezen worden met therapie.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97393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nl-NL" sz="4800" dirty="0" smtClean="0"/>
              <a:t>Transpersonen vinden het niet erg als je vraagt wat er in hun broek zit en welke operaties ze gehad hebben of nog willen. 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61421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4800" dirty="0" smtClean="0"/>
              <a:t>Ik ken toch niemand </a:t>
            </a:r>
          </a:p>
          <a:p>
            <a:pPr algn="ctr"/>
            <a:r>
              <a:rPr lang="nl-NL" sz="4800" dirty="0" smtClean="0"/>
              <a:t>die trans is, waarom moet ik</a:t>
            </a:r>
          </a:p>
          <a:p>
            <a:pPr algn="ctr"/>
            <a:r>
              <a:rPr lang="nl-NL" sz="4800" dirty="0" smtClean="0"/>
              <a:t> er dan over leren?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51970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4800" dirty="0" err="1" smtClean="0"/>
              <a:t>Intersekse</a:t>
            </a:r>
            <a:r>
              <a:rPr lang="nl-NL" sz="4800" dirty="0" smtClean="0"/>
              <a:t> is hetzelfde </a:t>
            </a:r>
          </a:p>
          <a:p>
            <a:pPr algn="ctr"/>
            <a:r>
              <a:rPr lang="nl-NL" sz="4800" dirty="0" smtClean="0"/>
              <a:t>als transgender.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164894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4800" dirty="0" smtClean="0"/>
              <a:t>Transpersonen zullen spijt krijgen van hun transitie.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929360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nl-NL" sz="4800" dirty="0" smtClean="0"/>
              <a:t>Ook kinderen kunnen al weten dat hun genderidentiteit en biologisch geslacht niet overeenkomen.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3528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5200" dirty="0" smtClean="0"/>
              <a:t>Transmannen zijn altijd </a:t>
            </a:r>
          </a:p>
          <a:p>
            <a:pPr algn="ctr"/>
            <a:r>
              <a:rPr lang="nl-NL" sz="5200" dirty="0" smtClean="0"/>
              <a:t>heel mannelijk </a:t>
            </a:r>
          </a:p>
          <a:p>
            <a:pPr algn="ctr"/>
            <a:r>
              <a:rPr lang="nl-NL" sz="5200" dirty="0"/>
              <a:t>e</a:t>
            </a:r>
            <a:r>
              <a:rPr lang="nl-NL" sz="5200" dirty="0" smtClean="0"/>
              <a:t>n transvrouwen </a:t>
            </a:r>
          </a:p>
          <a:p>
            <a:pPr algn="ctr"/>
            <a:r>
              <a:rPr lang="nl-NL" sz="5200" dirty="0" smtClean="0"/>
              <a:t>heel vrouwelijk.</a:t>
            </a:r>
            <a:endParaRPr lang="nl-NL" sz="5200" dirty="0"/>
          </a:p>
        </p:txBody>
      </p:sp>
    </p:spTree>
    <p:extLst>
      <p:ext uri="{BB962C8B-B14F-4D97-AF65-F5344CB8AC3E}">
        <p14:creationId xmlns:p14="http://schemas.microsoft.com/office/powerpoint/2010/main" val="350045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800" dirty="0" smtClean="0"/>
              <a:t>Als transpersonen </a:t>
            </a:r>
          </a:p>
          <a:p>
            <a:pPr algn="ctr"/>
            <a:r>
              <a:rPr lang="nl-NL" sz="4800" dirty="0" smtClean="0"/>
              <a:t>geen hormonen of operaties willen, zijn ze </a:t>
            </a:r>
          </a:p>
          <a:p>
            <a:pPr algn="ctr"/>
            <a:r>
              <a:rPr lang="nl-NL" sz="4800" dirty="0" smtClean="0"/>
              <a:t>niet écht trans.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80355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4800" dirty="0" smtClean="0"/>
              <a:t>Het is de schuld</a:t>
            </a:r>
          </a:p>
          <a:p>
            <a:pPr algn="ctr"/>
            <a:r>
              <a:rPr lang="nl-NL" sz="4800" dirty="0" smtClean="0"/>
              <a:t>van de ouders als mensen</a:t>
            </a:r>
          </a:p>
          <a:p>
            <a:pPr algn="ctr"/>
            <a:r>
              <a:rPr lang="nl-NL" sz="4800" dirty="0" smtClean="0"/>
              <a:t> zich identificeren als trans. 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63000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l-NL" sz="3600" dirty="0" smtClean="0"/>
          </a:p>
          <a:p>
            <a:pPr algn="ctr"/>
            <a:endParaRPr lang="nl-NL" sz="3600" dirty="0"/>
          </a:p>
          <a:p>
            <a:pPr algn="ctr"/>
            <a:r>
              <a:rPr lang="nl-NL" sz="4800" dirty="0" smtClean="0"/>
              <a:t>Trans zijn is een keuze.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8172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4800" dirty="0" smtClean="0"/>
              <a:t>Transpersonen zijn </a:t>
            </a:r>
          </a:p>
          <a:p>
            <a:pPr algn="ctr"/>
            <a:r>
              <a:rPr lang="nl-NL" sz="4800" dirty="0"/>
              <a:t>a</a:t>
            </a:r>
            <a:r>
              <a:rPr lang="nl-NL" sz="4800" dirty="0" smtClean="0"/>
              <a:t>ltijd </a:t>
            </a:r>
            <a:r>
              <a:rPr lang="nl-NL" sz="4800" dirty="0" err="1" smtClean="0"/>
              <a:t>holebi</a:t>
            </a:r>
            <a:r>
              <a:rPr lang="nl-NL" sz="4800" dirty="0" smtClean="0"/>
              <a:t>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3848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4800" dirty="0" smtClean="0"/>
              <a:t>Je ziet dat toch, </a:t>
            </a:r>
          </a:p>
          <a:p>
            <a:pPr algn="ctr"/>
            <a:r>
              <a:rPr lang="nl-NL" sz="4800" dirty="0" smtClean="0"/>
              <a:t>dat iemand transgender is.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75548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4800" dirty="0" smtClean="0"/>
              <a:t>Iedereen die transgender is, </a:t>
            </a:r>
          </a:p>
          <a:p>
            <a:pPr algn="ctr"/>
            <a:r>
              <a:rPr lang="nl-NL" sz="4800" dirty="0" smtClean="0"/>
              <a:t>wil hormonen nemen en</a:t>
            </a:r>
          </a:p>
          <a:p>
            <a:pPr algn="ctr"/>
            <a:r>
              <a:rPr lang="nl-NL" sz="4800" dirty="0" smtClean="0"/>
              <a:t> geopereerd worden.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5011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4800" dirty="0" smtClean="0"/>
              <a:t>Transpersonen kunnen kinderen krijgen.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8545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4800" dirty="0" smtClean="0"/>
              <a:t>Transpersonen worden</a:t>
            </a:r>
          </a:p>
          <a:p>
            <a:pPr algn="ctr"/>
            <a:r>
              <a:rPr lang="nl-NL" sz="4800" dirty="0" smtClean="0"/>
              <a:t> enkel verliefd op </a:t>
            </a:r>
          </a:p>
          <a:p>
            <a:pPr algn="ctr"/>
            <a:r>
              <a:rPr lang="nl-NL" sz="4800" dirty="0" smtClean="0"/>
              <a:t>andere transpersonen.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16608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800" dirty="0" smtClean="0"/>
              <a:t>Je praat best niet </a:t>
            </a:r>
          </a:p>
          <a:p>
            <a:pPr algn="ctr"/>
            <a:r>
              <a:rPr lang="nl-NL" sz="4800" dirty="0"/>
              <a:t>m</a:t>
            </a:r>
            <a:r>
              <a:rPr lang="nl-NL" sz="4800" dirty="0" smtClean="0"/>
              <a:t>et kinderen over</a:t>
            </a:r>
          </a:p>
          <a:p>
            <a:pPr algn="ctr"/>
            <a:r>
              <a:rPr lang="nl-NL" sz="4800" dirty="0" smtClean="0"/>
              <a:t> transgenderisme, </a:t>
            </a:r>
          </a:p>
          <a:p>
            <a:pPr algn="ctr"/>
            <a:r>
              <a:rPr lang="nl-NL" sz="4800" dirty="0"/>
              <a:t>d</a:t>
            </a:r>
            <a:r>
              <a:rPr lang="nl-NL" sz="4800" dirty="0" smtClean="0"/>
              <a:t>aar zijn ze nog te jong voor.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84256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nl-NL" sz="4800" dirty="0" smtClean="0"/>
          </a:p>
          <a:p>
            <a:pPr algn="ctr"/>
            <a:r>
              <a:rPr lang="nl-NL" sz="4800" dirty="0" smtClean="0"/>
              <a:t>Je kan trans én gelovig zijn (christen, moslim, jood, boeddhist…).</a:t>
            </a:r>
          </a:p>
          <a:p>
            <a:pPr algn="ctr"/>
            <a:r>
              <a:rPr lang="nl-NL" sz="4800" dirty="0" smtClean="0"/>
              <a:t>Je kan gelovig zijn én transgenders accepteren.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863285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1358</TotalTime>
  <Words>508</Words>
  <Application>Microsoft Macintosh PowerPoint</Application>
  <PresentationFormat>Diavoorstelling (4:3)</PresentationFormat>
  <Paragraphs>102</Paragraphs>
  <Slides>19</Slides>
  <Notes>16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Hoeken</vt:lpstr>
      <vt:lpstr>Stellingen over transgenderisme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Raad de hetero</dc:title>
  <dc:creator>Marie Van Daele</dc:creator>
  <cp:lastModifiedBy>Tine Tanghe</cp:lastModifiedBy>
  <cp:revision>29</cp:revision>
  <dcterms:created xsi:type="dcterms:W3CDTF">2016-11-24T13:36:24Z</dcterms:created>
  <dcterms:modified xsi:type="dcterms:W3CDTF">2016-12-20T11:40:16Z</dcterms:modified>
</cp:coreProperties>
</file>